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0" r:id="rId2"/>
    <p:sldId id="259" r:id="rId3"/>
    <p:sldId id="256" r:id="rId4"/>
    <p:sldId id="258" r:id="rId5"/>
    <p:sldId id="261" r:id="rId6"/>
    <p:sldId id="264" r:id="rId7"/>
    <p:sldId id="265" r:id="rId8"/>
    <p:sldId id="266" r:id="rId9"/>
    <p:sldId id="267" r:id="rId10"/>
    <p:sldId id="263" r:id="rId11"/>
    <p:sldId id="262" r:id="rId12"/>
    <p:sldId id="268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117" autoAdjust="0"/>
  </p:normalViewPr>
  <p:slideViewPr>
    <p:cSldViewPr>
      <p:cViewPr varScale="1">
        <p:scale>
          <a:sx n="78" d="100"/>
          <a:sy n="78" d="100"/>
        </p:scale>
        <p:origin x="-155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BB07-CDE8-47E9-99D6-B6FF1838C2B0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28F66-0C7F-496F-93E8-19A43F8164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05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dirty="0" err="1" smtClean="0">
                <a:latin typeface="Century Gothic" pitchFamily="34" charset="0"/>
              </a:rPr>
              <a:t>-Mobiilisovellus</a:t>
            </a:r>
            <a:r>
              <a:rPr lang="fi-FI" sz="1800" dirty="0" smtClean="0">
                <a:latin typeface="Century Gothic" pitchFamily="34" charset="0"/>
              </a:rPr>
              <a:t> videoiden jakamiseen</a:t>
            </a:r>
          </a:p>
          <a:p>
            <a:r>
              <a:rPr lang="fi-FI" sz="1400" dirty="0" err="1" smtClean="0">
                <a:latin typeface="Century Gothic" pitchFamily="34" charset="0"/>
              </a:rPr>
              <a:t>-Trendit</a:t>
            </a:r>
            <a:r>
              <a:rPr lang="fi-FI" sz="1400" dirty="0" smtClean="0">
                <a:latin typeface="Century Gothic" pitchFamily="34" charset="0"/>
              </a:rPr>
              <a:t>, informaatio, haasteet, </a:t>
            </a:r>
            <a:r>
              <a:rPr lang="fi-FI" sz="1400" dirty="0" err="1" smtClean="0">
                <a:latin typeface="Century Gothic" pitchFamily="34" charset="0"/>
              </a:rPr>
              <a:t>lipsync-videot</a:t>
            </a:r>
            <a:r>
              <a:rPr lang="fi-FI" sz="1400" dirty="0" smtClean="0">
                <a:latin typeface="Century Gothic" pitchFamily="34" charset="0"/>
              </a:rPr>
              <a:t>, </a:t>
            </a:r>
            <a:r>
              <a:rPr lang="fi-FI" sz="1400" dirty="0" err="1" smtClean="0">
                <a:latin typeface="Century Gothic" pitchFamily="34" charset="0"/>
              </a:rPr>
              <a:t>timelapset</a:t>
            </a:r>
            <a:r>
              <a:rPr lang="fi-FI" sz="1400" dirty="0" smtClean="0">
                <a:latin typeface="Century Gothic" pitchFamily="34" charset="0"/>
              </a:rPr>
              <a:t>, musiikkikirjasto</a:t>
            </a:r>
          </a:p>
          <a:p>
            <a:r>
              <a:rPr lang="fi-FI" sz="1800" dirty="0" err="1" smtClean="0">
                <a:latin typeface="Century Gothic" pitchFamily="34" charset="0"/>
              </a:rPr>
              <a:t>-Saavuttanut</a:t>
            </a:r>
            <a:r>
              <a:rPr lang="fi-FI" sz="1800" dirty="0" smtClean="0">
                <a:latin typeface="Century Gothic" pitchFamily="34" charset="0"/>
              </a:rPr>
              <a:t> megasuosion</a:t>
            </a:r>
          </a:p>
          <a:p>
            <a:r>
              <a:rPr lang="fi-FI" sz="1800" dirty="0" err="1" smtClean="0">
                <a:latin typeface="Century Gothic" pitchFamily="34" charset="0"/>
              </a:rPr>
              <a:t>-Yli</a:t>
            </a:r>
            <a:r>
              <a:rPr lang="fi-FI" sz="1800" dirty="0" smtClean="0">
                <a:latin typeface="Century Gothic" pitchFamily="34" charset="0"/>
              </a:rPr>
              <a:t> miljardi latausta maailmanlaajuisesti</a:t>
            </a:r>
          </a:p>
          <a:p>
            <a:r>
              <a:rPr lang="fi-FI" sz="1800" dirty="0" err="1" smtClean="0">
                <a:latin typeface="Century Gothic" pitchFamily="34" charset="0"/>
              </a:rPr>
              <a:t>-Yli</a:t>
            </a:r>
            <a:r>
              <a:rPr lang="fi-FI" sz="1800" dirty="0" smtClean="0">
                <a:latin typeface="Century Gothic" pitchFamily="34" charset="0"/>
              </a:rPr>
              <a:t> 800 miljoonaa aktiivista käyttäjää</a:t>
            </a:r>
          </a:p>
          <a:p>
            <a:r>
              <a:rPr lang="fi-FI" sz="1800" dirty="0" err="1" smtClean="0">
                <a:latin typeface="Century Gothic" pitchFamily="34" charset="0"/>
              </a:rPr>
              <a:t>-Ikäraja</a:t>
            </a:r>
            <a:r>
              <a:rPr lang="fi-FI" sz="1800" dirty="0" smtClean="0">
                <a:latin typeface="Century Gothic" pitchFamily="34" charset="0"/>
              </a:rPr>
              <a:t> 13 vuotta</a:t>
            </a:r>
          </a:p>
          <a:p>
            <a:r>
              <a:rPr lang="fi-FI" sz="1800" dirty="0" err="1" smtClean="0">
                <a:latin typeface="Century Gothic" pitchFamily="34" charset="0"/>
              </a:rPr>
              <a:t>-Algoritmi</a:t>
            </a:r>
            <a:endParaRPr lang="fi-FI" sz="1800" dirty="0" smtClean="0">
              <a:latin typeface="Century Gothic" pitchFamily="34" charset="0"/>
            </a:endParaRPr>
          </a:p>
          <a:p>
            <a:r>
              <a:rPr lang="fi-FI" sz="1800" dirty="0" err="1" smtClean="0">
                <a:latin typeface="Century Gothic" pitchFamily="34" charset="0"/>
              </a:rPr>
              <a:t>-Kaupalliset</a:t>
            </a:r>
            <a:r>
              <a:rPr lang="fi-FI" sz="1800" dirty="0" smtClean="0">
                <a:latin typeface="Century Gothic" pitchFamily="34" charset="0"/>
              </a:rPr>
              <a:t> yhteistyöt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8F66-0C7F-496F-93E8-19A43F8164B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03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Asennus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Google Play tai Apple </a:t>
            </a:r>
            <a:r>
              <a:rPr lang="fi-FI" sz="1800" dirty="0" err="1" smtClean="0">
                <a:solidFill>
                  <a:schemeClr val="bg1"/>
                </a:solidFill>
                <a:latin typeface="Century Gothic" pitchFamily="34" charset="0"/>
              </a:rPr>
              <a:t>Store</a:t>
            </a:r>
            <a:endParaRPr lang="fi-FI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 Hae</a:t>
            </a:r>
            <a:r>
              <a:rPr lang="fi-FI" sz="1800" baseline="0" dirty="0" smtClean="0">
                <a:solidFill>
                  <a:schemeClr val="bg1"/>
                </a:solidFill>
                <a:latin typeface="Century Gothic" pitchFamily="34" charset="0"/>
              </a:rPr>
              <a:t> hakusanalla ja paina ”Asenna”</a:t>
            </a:r>
            <a:endParaRPr lang="fi-FI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Kirjautuminen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Tunnukset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Käyttäjänimi, kuva ja </a:t>
            </a:r>
            <a:r>
              <a:rPr lang="fi-FI" sz="1800" dirty="0" err="1" smtClean="0">
                <a:solidFill>
                  <a:schemeClr val="bg1"/>
                </a:solidFill>
                <a:latin typeface="Century Gothic" pitchFamily="34" charset="0"/>
              </a:rPr>
              <a:t>bio</a:t>
            </a:r>
            <a:endParaRPr lang="fi-FI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Valitse</a:t>
            </a:r>
            <a:r>
              <a:rPr lang="fi-FI" sz="1800" baseline="0" dirty="0" smtClean="0">
                <a:solidFill>
                  <a:schemeClr val="bg1"/>
                </a:solidFill>
                <a:latin typeface="Century Gothic" pitchFamily="34" charset="0"/>
              </a:rPr>
              <a:t> mieleenpainuva ja ytimekäs käyttäjänimi</a:t>
            </a:r>
          </a:p>
          <a:p>
            <a:pPr lvl="1">
              <a:buFont typeface="Arial" pitchFamily="34" charset="0"/>
              <a:buChar char="•"/>
            </a:pPr>
            <a:r>
              <a:rPr lang="fi-FI" sz="1800" baseline="0" dirty="0" smtClean="0">
                <a:solidFill>
                  <a:schemeClr val="bg1"/>
                </a:solidFill>
                <a:latin typeface="Century Gothic" pitchFamily="34" charset="0"/>
              </a:rPr>
              <a:t>Hyvä kuva</a:t>
            </a:r>
          </a:p>
          <a:p>
            <a:pPr lvl="1">
              <a:buFont typeface="Arial" pitchFamily="34" charset="0"/>
              <a:buChar char="•"/>
            </a:pPr>
            <a:r>
              <a:rPr lang="fi-FI" sz="1800" baseline="0" dirty="0" smtClean="0">
                <a:solidFill>
                  <a:schemeClr val="bg1"/>
                </a:solidFill>
                <a:latin typeface="Century Gothic" pitchFamily="34" charset="0"/>
              </a:rPr>
              <a:t>Mieleenpainuva </a:t>
            </a:r>
            <a:r>
              <a:rPr lang="fi-FI" sz="1800" baseline="0" dirty="0" smtClean="0">
                <a:solidFill>
                  <a:schemeClr val="bg1"/>
                </a:solidFill>
                <a:latin typeface="Century Gothic" pitchFamily="34" charset="0"/>
              </a:rPr>
              <a:t>ja houkutteleva </a:t>
            </a:r>
            <a:r>
              <a:rPr lang="fi-FI" sz="1800" baseline="0" dirty="0" err="1" smtClean="0">
                <a:solidFill>
                  <a:schemeClr val="bg1"/>
                </a:solidFill>
                <a:latin typeface="Century Gothic" pitchFamily="34" charset="0"/>
              </a:rPr>
              <a:t>bio</a:t>
            </a:r>
            <a:endParaRPr lang="fi-FI" sz="1800" baseline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8F66-0C7F-496F-93E8-19A43F8164B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44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baseline="0" dirty="0" smtClean="0"/>
              <a:t>For </a:t>
            </a:r>
            <a:r>
              <a:rPr lang="fi-FI" baseline="0" dirty="0" err="1" smtClean="0"/>
              <a:t>You/Sinulle</a:t>
            </a:r>
            <a:r>
              <a:rPr lang="fi-FI" baseline="0" dirty="0" smtClean="0"/>
              <a:t> -sivu ns. laskeutumissivu</a:t>
            </a:r>
          </a:p>
          <a:p>
            <a:pPr marL="628650" lvl="1" indent="-171450">
              <a:buFontTx/>
              <a:buChar char="-"/>
            </a:pPr>
            <a:r>
              <a:rPr lang="fi-FI" baseline="0" dirty="0" smtClean="0"/>
              <a:t>Voit </a:t>
            </a:r>
            <a:r>
              <a:rPr lang="fi-FI" baseline="0" dirty="0" err="1" smtClean="0"/>
              <a:t>skrollata</a:t>
            </a:r>
            <a:r>
              <a:rPr lang="fi-FI" baseline="0" dirty="0" smtClean="0"/>
              <a:t> eri videoita läpi</a:t>
            </a:r>
          </a:p>
          <a:p>
            <a:pPr marL="628650" lvl="1" indent="-171450">
              <a:buFontTx/>
              <a:buChar char="-"/>
            </a:pPr>
            <a:r>
              <a:rPr lang="fi-FI" baseline="0" dirty="0" smtClean="0"/>
              <a:t>Etsiä uutta sisältöä</a:t>
            </a:r>
          </a:p>
          <a:p>
            <a:pPr marL="628650" lvl="1" indent="-171450">
              <a:buFontTx/>
              <a:buChar char="-"/>
            </a:pPr>
            <a:r>
              <a:rPr lang="fi-FI" baseline="0" dirty="0" smtClean="0"/>
              <a:t>Reagoida eri videoihin</a:t>
            </a:r>
          </a:p>
          <a:p>
            <a:pPr marL="628650" lvl="1" indent="-171450">
              <a:buFontTx/>
              <a:buChar char="-"/>
            </a:pPr>
            <a:r>
              <a:rPr lang="fi-FI" baseline="0" dirty="0" smtClean="0"/>
              <a:t>Alkaa seuraamaan eri käyttäjiä</a:t>
            </a:r>
          </a:p>
          <a:p>
            <a:pPr marL="171450" indent="-171450">
              <a:buFontTx/>
              <a:buChar char="-"/>
            </a:pPr>
            <a:endParaRPr lang="fi-FI" baseline="0" dirty="0" smtClean="0"/>
          </a:p>
          <a:p>
            <a:pPr marL="0" indent="0">
              <a:buFontTx/>
              <a:buNone/>
            </a:pPr>
            <a:r>
              <a:rPr lang="fi-FI" baseline="0" dirty="0" err="1" smtClean="0"/>
              <a:t>Seurataan/Following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smtClean="0"/>
              <a:t>Näet seuraamiesi henkilöiden videot</a:t>
            </a:r>
          </a:p>
          <a:p>
            <a:pPr marL="171450" indent="-171450">
              <a:buFontTx/>
              <a:buChar char="-"/>
            </a:pP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8F66-0C7F-496F-93E8-19A43F8164B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59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Videon tekeminen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Kuvaaminen</a:t>
            </a:r>
          </a:p>
          <a:p>
            <a:pPr lvl="3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Kesto, nopeus, ajastin</a:t>
            </a:r>
          </a:p>
          <a:p>
            <a:pPr lvl="3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Filtterit, efektit, äänet, </a:t>
            </a:r>
            <a:r>
              <a:rPr lang="fi-FI" sz="1800" dirty="0" err="1" smtClean="0">
                <a:solidFill>
                  <a:schemeClr val="bg1"/>
                </a:solidFill>
                <a:latin typeface="Century Gothic" pitchFamily="34" charset="0"/>
              </a:rPr>
              <a:t>lipsync</a:t>
            </a:r>
            <a:endParaRPr lang="fi-FI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i-FI" sz="1900" dirty="0" smtClean="0">
                <a:solidFill>
                  <a:schemeClr val="bg1"/>
                </a:solidFill>
                <a:latin typeface="Century Gothic" pitchFamily="34" charset="0"/>
              </a:rPr>
              <a:t>Lataa aiemmin kuvatut </a:t>
            </a:r>
            <a:r>
              <a:rPr lang="fi-FI" sz="1900" dirty="0" err="1" smtClean="0">
                <a:solidFill>
                  <a:schemeClr val="bg1"/>
                </a:solidFill>
                <a:latin typeface="Century Gothic" pitchFamily="34" charset="0"/>
              </a:rPr>
              <a:t>klipit</a:t>
            </a:r>
            <a:endParaRPr lang="fi-FI" sz="1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Editointi</a:t>
            </a:r>
          </a:p>
          <a:p>
            <a:pPr lvl="2"/>
            <a:endParaRPr lang="fi-FI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i-FI" sz="1900" dirty="0" smtClean="0">
                <a:solidFill>
                  <a:schemeClr val="bg1"/>
                </a:solidFill>
                <a:latin typeface="Century Gothic" pitchFamily="34" charset="0"/>
              </a:rPr>
              <a:t>Kuvakollaasit, </a:t>
            </a:r>
            <a:r>
              <a:rPr lang="fi-FI" sz="1900" dirty="0" err="1" smtClean="0">
                <a:solidFill>
                  <a:schemeClr val="bg1"/>
                </a:solidFill>
                <a:latin typeface="Century Gothic" pitchFamily="34" charset="0"/>
              </a:rPr>
              <a:t>timelapset</a:t>
            </a:r>
            <a:endParaRPr lang="fi-FI" sz="1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i-FI" sz="1900" dirty="0" err="1" smtClean="0">
                <a:solidFill>
                  <a:schemeClr val="bg1"/>
                </a:solidFill>
                <a:latin typeface="Century Gothic" pitchFamily="34" charset="0"/>
              </a:rPr>
              <a:t>TikTok</a:t>
            </a:r>
            <a:r>
              <a:rPr lang="fi-FI" sz="19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i-FI" sz="1900" dirty="0" err="1" smtClean="0">
                <a:solidFill>
                  <a:schemeClr val="bg1"/>
                </a:solidFill>
                <a:latin typeface="Century Gothic" pitchFamily="34" charset="0"/>
              </a:rPr>
              <a:t>Stories</a:t>
            </a:r>
            <a:endParaRPr lang="fi-FI" sz="1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i-FI" sz="1800" dirty="0" smtClean="0">
                <a:solidFill>
                  <a:schemeClr val="bg1"/>
                </a:solidFill>
                <a:latin typeface="Century Gothic" pitchFamily="34" charset="0"/>
              </a:rPr>
              <a:t>Live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8F66-0C7F-496F-93E8-19A43F8164B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75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Vihakommentit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8F66-0C7F-496F-93E8-19A43F8164B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8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 smtClean="0">
                <a:latin typeface="Century Gothic" pitchFamily="34" charset="0"/>
              </a:rPr>
              <a:t>Tietoiskuja</a:t>
            </a:r>
          </a:p>
          <a:p>
            <a:r>
              <a:rPr lang="fi-FI" sz="1200" dirty="0" smtClean="0">
                <a:latin typeface="Century Gothic" pitchFamily="34" charset="0"/>
              </a:rPr>
              <a:t>Arkielämää</a:t>
            </a:r>
          </a:p>
          <a:p>
            <a:r>
              <a:rPr lang="fi-FI" sz="1200" dirty="0" smtClean="0">
                <a:latin typeface="Century Gothic" pitchFamily="34" charset="0"/>
              </a:rPr>
              <a:t>Hassuja juttuja</a:t>
            </a:r>
          </a:p>
          <a:p>
            <a:r>
              <a:rPr lang="fi-FI" sz="1200" dirty="0" smtClean="0">
                <a:latin typeface="Century Gothic" pitchFamily="34" charset="0"/>
              </a:rPr>
              <a:t>Eläinvideot – hyvänolon hormoneja</a:t>
            </a:r>
            <a:endParaRPr lang="fi-FI" dirty="0" smtClean="0">
              <a:latin typeface="Century Gothic" pitchFamily="34" charset="0"/>
            </a:endParaRPr>
          </a:p>
          <a:p>
            <a:r>
              <a:rPr lang="fi-FI" sz="1200" dirty="0" err="1" smtClean="0">
                <a:latin typeface="Century Gothic" pitchFamily="34" charset="0"/>
              </a:rPr>
              <a:t>Timelapset</a:t>
            </a:r>
            <a:endParaRPr lang="fi-FI" sz="1200" dirty="0" smtClean="0">
              <a:latin typeface="Century Gothic" pitchFamily="34" charset="0"/>
            </a:endParaRPr>
          </a:p>
          <a:p>
            <a:r>
              <a:rPr lang="fi-FI" sz="1200" dirty="0" smtClean="0">
                <a:latin typeface="Century Gothic" pitchFamily="34" charset="0"/>
              </a:rPr>
              <a:t>Yritys näkyväksi</a:t>
            </a:r>
          </a:p>
          <a:p>
            <a:r>
              <a:rPr lang="fi-FI" sz="1200" dirty="0" smtClean="0">
                <a:latin typeface="Century Gothic" pitchFamily="34" charset="0"/>
              </a:rPr>
              <a:t>Kaupalliset yhteistyöt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8F66-0C7F-496F-93E8-19A43F8164B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05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4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9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18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90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0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4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06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62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78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44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1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F260-98D3-47C0-AF38-AB4E502009FC}" type="datetimeFigureOut">
              <a:rPr lang="fi-FI" smtClean="0"/>
              <a:t>30.6.2022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5EED-D32E-4F3C-9CEE-6E067A7F8E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243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6165304"/>
            <a:ext cx="3888432" cy="468052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>
                <a:latin typeface="Segoe UI Light" pitchFamily="34" charset="0"/>
                <a:cs typeface="Segoe UI Light" pitchFamily="34" charset="0"/>
              </a:rPr>
              <a:t>TERVETULOA!</a:t>
            </a:r>
            <a:endParaRPr lang="fi-FI" sz="4800" b="1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2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240360" cy="936104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>
                <a:latin typeface="Segoe UI Light" pitchFamily="34" charset="0"/>
                <a:cs typeface="Segoe UI Light" pitchFamily="34" charset="0"/>
              </a:rPr>
              <a:t>HYVÄ SISÄLTÖ</a:t>
            </a:r>
            <a:endParaRPr lang="fi-FI" sz="36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101271" y="3717032"/>
            <a:ext cx="3687722" cy="36004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Positiivinen </a:t>
            </a: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vuorovaikutus</a:t>
            </a:r>
            <a:endParaRPr lang="fi-FI" sz="2000" dirty="0" smtClean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29" y="206287"/>
            <a:ext cx="4254219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iruutu 4"/>
          <p:cNvSpPr txBox="1"/>
          <p:nvPr/>
        </p:nvSpPr>
        <p:spPr>
          <a:xfrm>
            <a:off x="806486" y="419518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Tykkää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06486" y="45975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Kommentoi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06486" y="499981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Duetoi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06486" y="54021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Stitchaa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91225" y="1182250"/>
            <a:ext cx="231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Positiivinen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91225" y="16380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Yllättävä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691225" y="2549779"/>
            <a:ext cx="18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Tietoa lisäävä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691225" y="2093936"/>
            <a:ext cx="210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Hauska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691225" y="3005621"/>
            <a:ext cx="18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Koskettava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806486" y="5804457"/>
            <a:ext cx="151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Jaa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806486" y="6206778"/>
            <a:ext cx="129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Tallenna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8025" y="548680"/>
            <a:ext cx="2304256" cy="838159"/>
          </a:xfrm>
        </p:spPr>
        <p:txBody>
          <a:bodyPr>
            <a:normAutofit/>
          </a:bodyPr>
          <a:lstStyle/>
          <a:p>
            <a:pPr algn="l"/>
            <a:r>
              <a:rPr lang="fi-FI" sz="4800" dirty="0" smtClean="0">
                <a:latin typeface="Century Gothic" pitchFamily="34" charset="0"/>
              </a:rPr>
              <a:t>VINKIT</a:t>
            </a:r>
            <a:endParaRPr lang="fi-FI" sz="4800" dirty="0">
              <a:latin typeface="Century Gothic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88430" y="1851559"/>
            <a:ext cx="1944216" cy="36962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i-FI" sz="1800" dirty="0" smtClean="0">
                <a:latin typeface="Segoe UI Light" pitchFamily="34" charset="0"/>
                <a:cs typeface="Segoe UI Light" pitchFamily="34" charset="0"/>
              </a:rPr>
              <a:t>Tietoiskuja</a:t>
            </a:r>
            <a:endParaRPr lang="fi-FI" sz="1800" dirty="0" smtClean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0561"/>
            <a:ext cx="4464496" cy="669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ruutu 3"/>
          <p:cNvSpPr txBox="1"/>
          <p:nvPr/>
        </p:nvSpPr>
        <p:spPr>
          <a:xfrm>
            <a:off x="4988430" y="25105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Arkielämää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988430" y="316917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Hassuja juttuja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988430" y="382783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Eläinvideoita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988430" y="448649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Kaupallisia yhteistöitä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9552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iruutu 8"/>
          <p:cNvSpPr txBox="1"/>
          <p:nvPr/>
        </p:nvSpPr>
        <p:spPr>
          <a:xfrm>
            <a:off x="719764" y="980728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ASENNUS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TILIN LUOMINEN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HARJOITUSVIDEO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JULKAISU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IDEOINTI</a:t>
            </a:r>
            <a:endParaRPr lang="fi-FI" sz="32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5864" y="620688"/>
            <a:ext cx="2208856" cy="936104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>
                <a:latin typeface="Segoe UI Light" pitchFamily="34" charset="0"/>
                <a:cs typeface="Segoe UI Light" pitchFamily="34" charset="0"/>
              </a:rPr>
              <a:t>SISÄLTÖ</a:t>
            </a:r>
            <a:endParaRPr lang="fi-FI" sz="36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24172" y="237974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MIKÄ ON TIKTOK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?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24172" y="298666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TIKTOKIN ASENNUS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624172" y="420051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SISÄLLÖNTUOTTAMINEN</a:t>
            </a:r>
            <a:endParaRPr lang="fi-FI" sz="20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24172" y="480744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HYVÄ SISÄLTÖ</a:t>
            </a:r>
            <a:endParaRPr lang="fi-FI" sz="20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624172" y="177281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ESITTELY</a:t>
            </a:r>
            <a:endParaRPr lang="fi-FI" sz="2000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74" y="83520"/>
            <a:ext cx="4450686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iruutu 10"/>
          <p:cNvSpPr txBox="1"/>
          <p:nvPr/>
        </p:nvSpPr>
        <p:spPr>
          <a:xfrm>
            <a:off x="624172" y="3593591"/>
            <a:ext cx="444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TIKTOKIN KÄYTTÖÖNOTTO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24172" y="541436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VINKIT</a:t>
            </a:r>
            <a:endParaRPr lang="fi-FI" sz="20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24172" y="602128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sz="2000" dirty="0" smtClean="0">
                <a:latin typeface="Segoe UI Light" pitchFamily="34" charset="0"/>
                <a:cs typeface="Segoe UI Light" pitchFamily="34" charset="0"/>
              </a:rPr>
              <a:t>TOIMINNALLINEN OSUUS</a:t>
            </a:r>
            <a:endParaRPr lang="fi-FI" sz="2000" dirty="0"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296" y="200353"/>
            <a:ext cx="3229713" cy="484456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3"/>
            <a:ext cx="3479256" cy="521888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68552" y="200353"/>
            <a:ext cx="3024336" cy="825332"/>
          </a:xfrm>
        </p:spPr>
        <p:txBody>
          <a:bodyPr>
            <a:normAutofit/>
          </a:bodyPr>
          <a:lstStyle/>
          <a:p>
            <a:pPr algn="l"/>
            <a:r>
              <a:rPr lang="fi-FI" sz="2800" dirty="0" smtClean="0">
                <a:latin typeface="Segoe UI Light" pitchFamily="34" charset="0"/>
                <a:cs typeface="Segoe UI Light" pitchFamily="34" charset="0"/>
              </a:rPr>
              <a:t>Maikki Helminen</a:t>
            </a:r>
            <a:endParaRPr lang="fi-FI" sz="28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83568" y="4489929"/>
            <a:ext cx="2751000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 smtClean="0">
                <a:latin typeface="Segoe UI Light" pitchFamily="34" charset="0"/>
                <a:cs typeface="Segoe UI Light" pitchFamily="34" charset="0"/>
              </a:rPr>
              <a:t>Henna </a:t>
            </a:r>
            <a:r>
              <a:rPr lang="fi-FI" sz="2800" dirty="0" err="1" smtClean="0">
                <a:latin typeface="Segoe UI Light" pitchFamily="34" charset="0"/>
                <a:cs typeface="Segoe UI Light" pitchFamily="34" charset="0"/>
              </a:rPr>
              <a:t>Ärrälä</a:t>
            </a:r>
            <a:endParaRPr lang="fi-FI" sz="28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83568" y="5301208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Segoe UI Light" pitchFamily="34" charset="0"/>
                <a:cs typeface="Segoe UI Light" pitchFamily="34" charset="0"/>
              </a:rPr>
              <a:t>Koulutukseltaan multimediatuottaja ja työskennellyt laajasti eri ammattialoilla. </a:t>
            </a:r>
          </a:p>
          <a:p>
            <a:endParaRPr lang="fi-FI" sz="1600" dirty="0">
              <a:latin typeface="Segoe UI Light" pitchFamily="34" charset="0"/>
              <a:cs typeface="Segoe UI Light" pitchFamily="34" charset="0"/>
            </a:endParaRPr>
          </a:p>
          <a:p>
            <a:r>
              <a:rPr lang="fi-FI" sz="1600" dirty="0" smtClean="0">
                <a:latin typeface="Segoe UI Light" pitchFamily="34" charset="0"/>
                <a:cs typeface="Segoe UI Light" pitchFamily="34" charset="0"/>
              </a:rPr>
              <a:t>Töissä kova organisoija, kotona lempeä puutarhan hengetär.</a:t>
            </a:r>
            <a:endParaRPr lang="fi-FI" sz="16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568552" y="83671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Segoe UI Light" pitchFamily="34" charset="0"/>
                <a:cs typeface="Segoe UI Light" pitchFamily="34" charset="0"/>
              </a:rPr>
              <a:t>Media-alaa opiskeleva monipuolinen</a:t>
            </a:r>
          </a:p>
          <a:p>
            <a:r>
              <a:rPr lang="fi-FI" sz="1600" dirty="0" smtClean="0">
                <a:latin typeface="Segoe UI Light" pitchFamily="34" charset="0"/>
                <a:cs typeface="Segoe UI Light" pitchFamily="34" charset="0"/>
              </a:rPr>
              <a:t>esiintyjä, </a:t>
            </a:r>
            <a:r>
              <a:rPr lang="fi-FI" sz="1600" dirty="0" err="1" smtClean="0">
                <a:latin typeface="Segoe UI Light" pitchFamily="34" charset="0"/>
                <a:cs typeface="Segoe UI Light" pitchFamily="34" charset="0"/>
              </a:rPr>
              <a:t>TikTok-sisällöntuottaja</a:t>
            </a:r>
            <a:r>
              <a:rPr lang="fi-FI" sz="1600" dirty="0" smtClean="0">
                <a:latin typeface="Segoe UI Light" pitchFamily="34" charset="0"/>
                <a:cs typeface="Segoe UI Light" pitchFamily="34" charset="0"/>
              </a:rPr>
              <a:t> ja lähihoitaja. </a:t>
            </a:r>
          </a:p>
          <a:p>
            <a:endParaRPr lang="fi-FI" sz="1600" dirty="0">
              <a:latin typeface="Segoe UI Light" pitchFamily="34" charset="0"/>
              <a:cs typeface="Segoe UI Light" pitchFamily="34" charset="0"/>
            </a:endParaRPr>
          </a:p>
          <a:p>
            <a:r>
              <a:rPr lang="fi-FI" sz="1600" dirty="0" smtClean="0">
                <a:latin typeface="Segoe UI Light" pitchFamily="34" charset="0"/>
                <a:cs typeface="Segoe UI Light" pitchFamily="34" charset="0"/>
              </a:rPr>
              <a:t>Saa voimaa musiikista ja perheestä.</a:t>
            </a:r>
            <a:endParaRPr lang="fi-FI" sz="1600" dirty="0"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" y="116632"/>
            <a:ext cx="9040253" cy="602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3754760" cy="850106"/>
          </a:xfrm>
        </p:spPr>
        <p:txBody>
          <a:bodyPr>
            <a:normAutofit fontScale="90000"/>
          </a:bodyPr>
          <a:lstStyle/>
          <a:p>
            <a:pPr algn="l"/>
            <a:r>
              <a:rPr lang="fi-FI" sz="3600" dirty="0" smtClean="0">
                <a:latin typeface="Century Gothic" pitchFamily="34" charset="0"/>
              </a:rPr>
              <a:t>MIKÄ ON TIKTOK?</a:t>
            </a:r>
            <a:endParaRPr lang="fi-FI" sz="3600" dirty="0">
              <a:latin typeface="Century Gothic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3360" y="3013417"/>
            <a:ext cx="4499880" cy="7756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i-FI" sz="2000" dirty="0">
                <a:solidFill>
                  <a:schemeClr val="bg1"/>
                </a:solidFill>
                <a:latin typeface="Century Gothic" pitchFamily="34" charset="0"/>
              </a:rPr>
              <a:t>S</a:t>
            </a:r>
            <a:r>
              <a:rPr lang="fi-FI" sz="2000" dirty="0" smtClean="0">
                <a:solidFill>
                  <a:schemeClr val="bg1"/>
                </a:solidFill>
                <a:latin typeface="Century Gothic" pitchFamily="34" charset="0"/>
              </a:rPr>
              <a:t>osiaalisen median kanava videoiden jakamiseen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53360" y="4831463"/>
            <a:ext cx="3720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latin typeface="Century Gothic" pitchFamily="34" charset="0"/>
              </a:rPr>
              <a:t>Saavuttanut megasuosion</a:t>
            </a:r>
            <a:endParaRPr lang="fi-FI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53360" y="4077072"/>
            <a:ext cx="3895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latin typeface="Century Gothic" pitchFamily="34" charset="0"/>
              </a:rPr>
              <a:t>Pääosassa musiikki ja äänet</a:t>
            </a:r>
            <a:endParaRPr lang="fi-FI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21059"/>
            <a:ext cx="4208673" cy="450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99" y="341919"/>
            <a:ext cx="3371307" cy="626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31" y="309539"/>
            <a:ext cx="3373944" cy="633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5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852"/>
            <a:ext cx="9144000" cy="609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5762984" cy="1143000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>
                <a:latin typeface="Century Gothic" pitchFamily="34" charset="0"/>
              </a:rPr>
              <a:t>TIKTOKIN ASENNUS</a:t>
            </a:r>
            <a:endParaRPr lang="fi-FI" sz="3600" dirty="0">
              <a:latin typeface="Century Gothic" pitchFamily="34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671860" y="17113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2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Asennus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703908" y="254849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i-FI" sz="20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i-FI" sz="2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Kirjautuminen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539552" y="21483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Google </a:t>
            </a:r>
            <a:r>
              <a:rPr lang="fi-FI" sz="200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Play tai Apple </a:t>
            </a:r>
            <a:r>
              <a:rPr lang="fi-FI" sz="2000" dirty="0" err="1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Store</a:t>
            </a:r>
            <a:endParaRPr lang="fi-FI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1012776" y="331793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Käyttäjänimi, kuva ja </a:t>
            </a:r>
            <a:r>
              <a:rPr lang="fi-FI" sz="2000" dirty="0" err="1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bio</a:t>
            </a:r>
            <a:endParaRPr lang="fi-FI" sz="2000" dirty="0" smtClean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62" y="4005064"/>
            <a:ext cx="2805980" cy="2337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5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8" y="376238"/>
            <a:ext cx="4618856" cy="1143000"/>
          </a:xfrm>
        </p:spPr>
        <p:txBody>
          <a:bodyPr>
            <a:normAutofit/>
          </a:bodyPr>
          <a:lstStyle/>
          <a:p>
            <a:pPr algn="l"/>
            <a:r>
              <a:rPr lang="fi-FI" sz="2800" dirty="0" smtClean="0">
                <a:latin typeface="Segoe UI Light" pitchFamily="34" charset="0"/>
                <a:cs typeface="Segoe UI Light" pitchFamily="34" charset="0"/>
              </a:rPr>
              <a:t>KÄYTTÖÖNOTTO</a:t>
            </a:r>
            <a:endParaRPr lang="fi-FI" sz="28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467544" y="1856238"/>
            <a:ext cx="34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Sinulle - For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You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67544" y="289903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Etusivu - Home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67544" y="237763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Seurataan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Following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67544" y="342043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Kaverit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Friends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67544" y="44632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Profiili - </a:t>
            </a:r>
            <a:r>
              <a:rPr lang="fi-FI" dirty="0" err="1">
                <a:latin typeface="Segoe UI Light" pitchFamily="34" charset="0"/>
                <a:cs typeface="Segoe UI Light" pitchFamily="34" charset="0"/>
              </a:rPr>
              <a:t>P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rofile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67544" y="394183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Saapuneet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Inbox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24" name="Sisällön paikkamerkki 2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2832"/>
            <a:ext cx="2964922" cy="6066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22" y="58186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70" y="58186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186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404"/>
            <a:ext cx="2996094" cy="6072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4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71" y="58186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6404"/>
            <a:ext cx="2996144" cy="6072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4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90" y="573325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5360" y="116632"/>
            <a:ext cx="4824536" cy="899544"/>
          </a:xfrm>
        </p:spPr>
        <p:txBody>
          <a:bodyPr>
            <a:normAutofit/>
          </a:bodyPr>
          <a:lstStyle/>
          <a:p>
            <a:pPr algn="l"/>
            <a:r>
              <a:rPr lang="fi-FI" sz="3200" dirty="0" smtClean="0">
                <a:latin typeface="Segoe UI Light" pitchFamily="34" charset="0"/>
                <a:cs typeface="Segoe UI Light" pitchFamily="34" charset="0"/>
              </a:rPr>
              <a:t>SISÄLLÖNTUOTTAMINEN</a:t>
            </a:r>
            <a:endParaRPr lang="fi-FI" sz="3200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2304"/>
            <a:ext cx="2808312" cy="5692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08" y="5852421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47966" y="10574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Kamera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Camera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47966" y="1457194"/>
            <a:ext cx="327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Kuvamallit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Templates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47966" y="2256614"/>
            <a:ext cx="226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Käännä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Flip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47966" y="2656324"/>
            <a:ext cx="241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Nopeus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Speed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47966" y="3056034"/>
            <a:ext cx="327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Suodattimet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Filters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547966" y="3855454"/>
            <a:ext cx="205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Ajastin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Timer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47966" y="42551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Salama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Flash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47966" y="5054584"/>
            <a:ext cx="307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Lisää ääni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Add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sound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47966" y="5454294"/>
            <a:ext cx="40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Erikoistehosteet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Effects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547966" y="1856904"/>
            <a:ext cx="242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Lataa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Upload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47966" y="4654874"/>
            <a:ext cx="320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Kesto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15s, 60s, 3m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547966" y="5854004"/>
            <a:ext cx="317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Kuvauspainike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Record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47966" y="3455744"/>
            <a:ext cx="294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Kaunista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Enhance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47966" y="6253710"/>
            <a:ext cx="259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LIVE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26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6" y="5852420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89" y="5264418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05060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155059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569093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041570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754245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07" y="2840990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08" y="4783701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02" y="683414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25698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07" y="5235096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-26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3200" dirty="0" smtClean="0">
                <a:latin typeface="Segoe UI Light" pitchFamily="34" charset="0"/>
                <a:cs typeface="Segoe UI Light" pitchFamily="34" charset="0"/>
              </a:rPr>
              <a:t>SISÄLLÖNTUOTTAMINEN</a:t>
            </a:r>
            <a:endParaRPr lang="fi-FI" sz="3200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096344" cy="6287300"/>
          </a:xfrm>
        </p:spPr>
      </p:pic>
      <p:pic>
        <p:nvPicPr>
          <p:cNvPr id="5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539552" y="901233"/>
            <a:ext cx="315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Teksti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Text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39551" y="1422615"/>
            <a:ext cx="245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Tarrat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Stickers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39551" y="1943997"/>
            <a:ext cx="395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Erikoistehosteet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Effects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39552" y="2465379"/>
            <a:ext cx="333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Suodattimet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Filters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39551" y="2986761"/>
            <a:ext cx="430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Säädä leikkeitä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Adjust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clips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39552" y="3508143"/>
            <a:ext cx="518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Yksityisyysasetukset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Privacy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Settings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539551" y="4029525"/>
            <a:ext cx="456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Äänitehosteet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Voice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effects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39551" y="4550907"/>
            <a:ext cx="421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Taustaselostus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Voiceover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39552" y="5072289"/>
            <a:ext cx="333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Kaunista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Enhance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39551" y="5593671"/>
            <a:ext cx="44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Julkaise tarina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Post to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Story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539552" y="61150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Seuraava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Next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25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04673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2176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830792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70565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57951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678301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151354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581400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40" y="5877271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77272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096644" cy="6201889"/>
          </a:xfrm>
          <a:prstGeom prst="rect">
            <a:avLst/>
          </a:prstGeom>
        </p:spPr>
      </p:pic>
      <p:pic>
        <p:nvPicPr>
          <p:cNvPr id="40" name="Kuva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18" y="218800"/>
            <a:ext cx="3207489" cy="633479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168" y="0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fi-FI" sz="3200" dirty="0" smtClean="0">
                <a:latin typeface="Segoe UI Light" pitchFamily="34" charset="0"/>
                <a:cs typeface="Segoe UI Light" pitchFamily="34" charset="0"/>
              </a:rPr>
              <a:t>SISÄLLÖNTUOTTAMINEN</a:t>
            </a:r>
            <a:endParaRPr lang="fi-FI" sz="32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71616" y="5066280"/>
            <a:ext cx="416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Valitse kansi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Select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cover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71616" y="908720"/>
            <a:ext cx="438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Kuvaile julkaisuasi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Describe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your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post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371616" y="1285961"/>
            <a:ext cx="294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Hashtagit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Hashtags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371616" y="1663202"/>
            <a:ext cx="37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@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mention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71616" y="204044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Videot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Videos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371616" y="2417684"/>
            <a:ext cx="380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Merkitse tyyppejä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Tag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people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371616" y="2794925"/>
            <a:ext cx="430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Näkyy kaikille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Visible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to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everyone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371616" y="3172166"/>
            <a:ext cx="402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Salli kommentit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Allow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comments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371616" y="354940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Salli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duetointi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Allow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Duet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371616" y="3926648"/>
            <a:ext cx="366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Salli parsiminen 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Allow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Stitch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371616" y="4303889"/>
            <a:ext cx="37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Lisää vaihtoehtoja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More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options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71616" y="4681130"/>
            <a:ext cx="488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Jaa automaattisesti -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Automatically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share</a:t>
            </a: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 to 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371616" y="54839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Luonnokset - </a:t>
            </a:r>
            <a:r>
              <a:rPr lang="fi-FI" dirty="0" err="1">
                <a:latin typeface="Segoe UI Light" pitchFamily="34" charset="0"/>
                <a:cs typeface="Segoe UI Light" pitchFamily="34" charset="0"/>
              </a:rPr>
              <a:t>D</a:t>
            </a:r>
            <a:r>
              <a:rPr lang="fi-FI" dirty="0" err="1" smtClean="0">
                <a:latin typeface="Segoe UI Light" pitchFamily="34" charset="0"/>
                <a:cs typeface="Segoe UI Light" pitchFamily="34" charset="0"/>
              </a:rPr>
              <a:t>rafts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371616" y="5867356"/>
            <a:ext cx="301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i-FI" dirty="0" smtClean="0">
                <a:latin typeface="Segoe UI Light" pitchFamily="34" charset="0"/>
                <a:cs typeface="Segoe UI Light" pitchFamily="34" charset="0"/>
              </a:rPr>
              <a:t>Julkaise - Post</a:t>
            </a:r>
            <a:endParaRPr lang="fi-FI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26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12776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9" y="1412775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6" y="1412774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940293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45" y="2303783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34" y="2747803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9" y="3128258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34" y="3541498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90" y="3912232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88" y="5050462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35" y="5867354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24" y="1141559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93" y="5867356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maikki.helminen\AppData\Local\Microsoft\Windows\INetCache\IE\WAZMNELV\30004-8-circle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19" y="519745"/>
            <a:ext cx="726981" cy="7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Kuva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13" y="202691"/>
            <a:ext cx="3476498" cy="65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9918</TotalTime>
  <Words>428</Words>
  <Application>Microsoft Office PowerPoint</Application>
  <PresentationFormat>Näytössä katseltava diaesitys (4:3)</PresentationFormat>
  <Paragraphs>151</Paragraphs>
  <Slides>12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TERVETULOA!</vt:lpstr>
      <vt:lpstr>SISÄLTÖ</vt:lpstr>
      <vt:lpstr>Maikki Helminen</vt:lpstr>
      <vt:lpstr>MIKÄ ON TIKTOK?</vt:lpstr>
      <vt:lpstr>TIKTOKIN ASENNUS</vt:lpstr>
      <vt:lpstr>KÄYTTÖÖNOTTO</vt:lpstr>
      <vt:lpstr>SISÄLLÖNTUOTTAMINEN</vt:lpstr>
      <vt:lpstr>SISÄLLÖNTUOTTAMINEN</vt:lpstr>
      <vt:lpstr>SISÄLLÖNTUOTTAMINEN</vt:lpstr>
      <vt:lpstr>HYVÄ SISÄLTÖ</vt:lpstr>
      <vt:lpstr>VINKIT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Maikki Helminen</dc:title>
  <dc:creator>Maikki Helminen</dc:creator>
  <cp:lastModifiedBy>Maikki Helminen</cp:lastModifiedBy>
  <cp:revision>96</cp:revision>
  <dcterms:created xsi:type="dcterms:W3CDTF">2022-06-07T07:05:54Z</dcterms:created>
  <dcterms:modified xsi:type="dcterms:W3CDTF">2022-06-30T08:29:43Z</dcterms:modified>
</cp:coreProperties>
</file>